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DM Sans" pitchFamily="2" charset="0"/>
      <p:regular r:id="rId10"/>
    </p:embeddedFont>
    <p:embeddedFont>
      <p:font typeface="DM Sans Bold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531D5-E653-487E-80DB-B98959C2892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2A3D7-D315-4AA9-B616-BED4BF3B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48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2A3D7-D315-4AA9-B616-BED4BF3B65E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87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7.svg"/><Relationship Id="rId34" Type="http://schemas.openxmlformats.org/officeDocument/2006/relationships/image" Target="../media/image30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31" Type="http://schemas.openxmlformats.org/officeDocument/2006/relationships/image" Target="../media/image2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8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30.png"/><Relationship Id="rId2" Type="http://schemas.openxmlformats.org/officeDocument/2006/relationships/audio" Target="../media/media2.m4a"/><Relationship Id="rId16" Type="http://schemas.openxmlformats.org/officeDocument/2006/relationships/image" Target="../media/image27.svg"/><Relationship Id="rId1" Type="http://schemas.microsoft.com/office/2007/relationships/media" Target="../media/media2.m4a"/><Relationship Id="rId6" Type="http://schemas.openxmlformats.org/officeDocument/2006/relationships/image" Target="../media/image32.svg"/><Relationship Id="rId11" Type="http://schemas.openxmlformats.org/officeDocument/2006/relationships/image" Target="../media/image14.png"/><Relationship Id="rId5" Type="http://schemas.openxmlformats.org/officeDocument/2006/relationships/image" Target="../media/image31.png"/><Relationship Id="rId15" Type="http://schemas.openxmlformats.org/officeDocument/2006/relationships/image" Target="../media/image26.png"/><Relationship Id="rId10" Type="http://schemas.openxmlformats.org/officeDocument/2006/relationships/image" Target="../media/image11.sv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2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sv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5.sv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microsoft.com/office/2007/relationships/media" Target="../media/media5.m4a"/><Relationship Id="rId7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0.png"/><Relationship Id="rId4" Type="http://schemas.openxmlformats.org/officeDocument/2006/relationships/audio" Target="../media/media5.m4a"/><Relationship Id="rId9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0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audio" Target="../media/media8.m4a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microsoft.com/office/2007/relationships/media" Target="../media/media8.m4a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349670" y="2951278"/>
            <a:ext cx="17588661" cy="47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Dimensionality Reduction Techniques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E75CFFE5-9561-BE13-331A-EAA49E38E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"/>
    </mc:Choice>
    <mc:Fallback>
      <p:transition spd="slow" advTm="3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04950" y="1793268"/>
            <a:ext cx="12315500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What is Dimensionality Reduction?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5704233"/>
            <a:ext cx="9354402" cy="352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</a:rPr>
              <a:t>Dimensionality reduction techniques are methods used to reduce the number of variables (or dimensions) in a dataset, while preserving as much important information as possible. These techniques are particularly useful in data analysis and machine learning for several reasons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F3E5224-1F8D-DB10-4600-DDD112DB7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7"/>
    </mc:Choice>
    <mc:Fallback>
      <p:transition spd="slow" advTm="13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0015" y="2417919"/>
            <a:ext cx="17627969" cy="151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There are two main reasons why dimensionality reduction techniques are used: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69031" y="4412968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85214" y="526700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69031" y="7105055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85214" y="796049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4167" y="4654206"/>
            <a:ext cx="4425398" cy="23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To avoid overfitting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60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10802" y="7346293"/>
            <a:ext cx="4132127" cy="23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To improve efficiency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60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73E65C5-8021-5BD1-E072-B897AEB78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90"/>
    </mc:Choice>
    <mc:Fallback>
      <p:transition spd="slow" advTm="1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6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656838" y="588948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1018246" y="1560341"/>
            <a:ext cx="6583680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04950" y="651510"/>
            <a:ext cx="8092094" cy="449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Principal Component Analysis</a:t>
            </a:r>
          </a:p>
          <a:p>
            <a:pPr algn="l"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" y="4788507"/>
            <a:ext cx="7707571" cy="391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299" spc="197">
                <a:solidFill>
                  <a:srgbClr val="000000"/>
                </a:solidFill>
                <a:latin typeface="DM Sans"/>
              </a:rPr>
              <a:t>It's a widely used technique in machine learning and data analysis for reducing the dimensionality of data. In other words, it helps to identify a dataset's most important features or dimensions.</a:t>
            </a:r>
          </a:p>
          <a:p>
            <a:pPr marL="0" lvl="0" indent="0" algn="l">
              <a:lnSpc>
                <a:spcPts val="4454"/>
              </a:lnSpc>
              <a:spcBef>
                <a:spcPct val="0"/>
              </a:spcBef>
            </a:pPr>
            <a:endParaRPr lang="en-US" sz="3299" spc="197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02E9D026-AE1F-3B7C-535E-99E547BF48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36"/>
    </mc:Choice>
    <mc:Fallback>
      <p:transition spd="slow" advTm="42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001887" y="4457717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5"/>
                </a:lnTo>
                <a:lnTo>
                  <a:pt x="0" y="424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04950" y="651510"/>
            <a:ext cx="13345682" cy="449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t-Distrubuted Stochastic Neighbor Embedding</a:t>
            </a:r>
          </a:p>
          <a:p>
            <a:pPr algn="l"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4950" y="4788507"/>
            <a:ext cx="7707571" cy="504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299" spc="197">
                <a:solidFill>
                  <a:srgbClr val="000000"/>
                </a:solidFill>
                <a:latin typeface="DM Sans"/>
              </a:rPr>
              <a:t>t-SNE is a machine learning technique that is often used for data visualization. It allows you to take high-dimensional data and visualize it in a lower-dimensional space (usually 2D or 3D) so that you can see the relationships between different data points.</a:t>
            </a:r>
          </a:p>
          <a:p>
            <a:pPr marL="0" lvl="0" indent="0" algn="l">
              <a:lnSpc>
                <a:spcPts val="4454"/>
              </a:lnSpc>
              <a:spcBef>
                <a:spcPct val="0"/>
              </a:spcBef>
            </a:pPr>
            <a:endParaRPr lang="en-US" sz="3299" spc="197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A57C2327-36B2-7536-D3CB-B6022A487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17"/>
    </mc:Choice>
    <mc:Fallback>
      <p:transition spd="slow" advTm="3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874311" y="2467458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04950" y="1203960"/>
            <a:ext cx="13345682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How They Preserve Important Information:</a:t>
            </a:r>
          </a:p>
          <a:p>
            <a:pPr algn="l"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089168"/>
            <a:ext cx="13482759" cy="560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 algn="l">
              <a:lnSpc>
                <a:spcPts val="4454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DM Sans Bold"/>
              </a:rPr>
              <a:t>PCA:</a:t>
            </a:r>
            <a:r>
              <a:rPr lang="en-US" sz="3299" spc="197">
                <a:solidFill>
                  <a:srgbClr val="000000"/>
                </a:solidFill>
                <a:latin typeface="DM Sans"/>
              </a:rPr>
              <a:t> PCA preserves the overall variance in the data, ensuring that the most significant features (those contributing the most to the variance) are retained in the principal components.</a:t>
            </a:r>
          </a:p>
          <a:p>
            <a:pPr marL="712462" lvl="1" indent="-356231" algn="l">
              <a:lnSpc>
                <a:spcPts val="4454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DM Sans Bold"/>
              </a:rPr>
              <a:t>t-SNE:</a:t>
            </a:r>
            <a:r>
              <a:rPr lang="en-US" sz="3299" spc="197">
                <a:solidFill>
                  <a:srgbClr val="000000"/>
                </a:solidFill>
                <a:latin typeface="DM Sans"/>
              </a:rPr>
              <a:t> t-SNE preserves the local structure of the data, meaning that points which are close together in the original high-dimensional space will also be close together in the low-dimensional embedding. This helps in visualizing clusters and patterns that exist in the data.</a:t>
            </a:r>
          </a:p>
          <a:p>
            <a:pPr marL="0" lvl="0" indent="0" algn="l">
              <a:lnSpc>
                <a:spcPts val="4454"/>
              </a:lnSpc>
              <a:spcBef>
                <a:spcPct val="0"/>
              </a:spcBef>
            </a:pPr>
            <a:endParaRPr lang="en-US" sz="3299" spc="197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918378E-F69D-8BF0-147A-185B917ED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62"/>
    </mc:Choice>
    <mc:Fallback>
      <p:transition spd="slow" advTm="2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C85E73E-CD08-9C2E-3A04-3DA2BFF28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"/>
    </mc:Choice>
    <mc:Fallback>
      <p:transition spd="slow" advTm="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251</Words>
  <Application>Microsoft Office PowerPoint</Application>
  <PresentationFormat>Custom</PresentationFormat>
  <Paragraphs>17</Paragraphs>
  <Slides>7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DM Sans</vt:lpstr>
      <vt:lpstr>Arial</vt:lpstr>
      <vt:lpstr>Calibri</vt:lpstr>
      <vt:lpstr>Aptos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dell</cp:lastModifiedBy>
  <cp:revision>2</cp:revision>
  <dcterms:created xsi:type="dcterms:W3CDTF">2006-08-16T00:00:00Z</dcterms:created>
  <dcterms:modified xsi:type="dcterms:W3CDTF">2024-06-16T18:12:48Z</dcterms:modified>
  <dc:identifier>DAGIT1OPLto</dc:identifier>
</cp:coreProperties>
</file>